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0" r:id="rId2"/>
    <p:sldId id="263" r:id="rId3"/>
    <p:sldId id="264" r:id="rId4"/>
    <p:sldId id="265" r:id="rId5"/>
    <p:sldId id="266" r:id="rId6"/>
    <p:sldId id="267" r:id="rId7"/>
    <p:sldId id="271" r:id="rId8"/>
    <p:sldId id="274" r:id="rId9"/>
    <p:sldId id="276" r:id="rId10"/>
    <p:sldId id="268" r:id="rId11"/>
    <p:sldId id="269" r:id="rId12"/>
    <p:sldId id="270" r:id="rId13"/>
    <p:sldId id="273" r:id="rId14"/>
    <p:sldId id="277" r:id="rId15"/>
    <p:sldId id="278" r:id="rId16"/>
    <p:sldId id="280" r:id="rId17"/>
    <p:sldId id="281" r:id="rId18"/>
    <p:sldId id="284" r:id="rId19"/>
    <p:sldId id="282" r:id="rId20"/>
    <p:sldId id="28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u, Yi (EXT) (DI FA MF SEWC PU ENG2)" initials="LY((FMSPE" lastIdx="1" clrIdx="0">
    <p:extLst>
      <p:ext uri="{19B8F6BF-5375-455C-9EA6-DF929625EA0E}">
        <p15:presenceInfo xmlns:p15="http://schemas.microsoft.com/office/powerpoint/2012/main" userId="S::liu.yi.ext@siemens.com::a1fe7c1f-e75b-4959-a88d-084d1f5b67a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3D080F-EB30-4CEC-9042-154F229AC86B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E60C171-3B23-4579-8766-73AD79EB4660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User triggers image capturing with gesture</a:t>
          </a:r>
        </a:p>
      </dgm:t>
    </dgm:pt>
    <dgm:pt modelId="{183EC8BA-3DE1-44E2-90FC-D180F5C3E08F}" type="parTrans" cxnId="{75966241-C082-4D0D-9800-EA56068E1A98}">
      <dgm:prSet/>
      <dgm:spPr/>
      <dgm:t>
        <a:bodyPr/>
        <a:lstStyle/>
        <a:p>
          <a:endParaRPr lang="en-US"/>
        </a:p>
      </dgm:t>
    </dgm:pt>
    <dgm:pt modelId="{CE2F79BD-019A-4170-8321-570913C47B3E}" type="sibTrans" cxnId="{75966241-C082-4D0D-9800-EA56068E1A98}">
      <dgm:prSet/>
      <dgm:spPr/>
      <dgm:t>
        <a:bodyPr/>
        <a:lstStyle/>
        <a:p>
          <a:endParaRPr lang="en-US"/>
        </a:p>
      </dgm:t>
    </dgm:pt>
    <dgm:pt modelId="{A1FE0D18-F888-4DAE-B6F5-6041FE5566E0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Find and crop the area with PCB</a:t>
          </a:r>
        </a:p>
      </dgm:t>
    </dgm:pt>
    <dgm:pt modelId="{D66BFDBC-D6D4-49BD-AED8-0B7EEDDA0FF2}" type="parTrans" cxnId="{A743746E-ADA0-44DF-9798-FE746A2FA85D}">
      <dgm:prSet/>
      <dgm:spPr/>
      <dgm:t>
        <a:bodyPr/>
        <a:lstStyle/>
        <a:p>
          <a:endParaRPr lang="en-US"/>
        </a:p>
      </dgm:t>
    </dgm:pt>
    <dgm:pt modelId="{7A15C49C-744A-4CAE-9916-C824CCC858AB}" type="sibTrans" cxnId="{A743746E-ADA0-44DF-9798-FE746A2FA85D}">
      <dgm:prSet/>
      <dgm:spPr/>
      <dgm:t>
        <a:bodyPr/>
        <a:lstStyle/>
        <a:p>
          <a:endParaRPr lang="en-US"/>
        </a:p>
      </dgm:t>
    </dgm:pt>
    <dgm:pt modelId="{423CC15D-67CF-4868-BDC4-E3D995BDBC2D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Alignment with sample image</a:t>
          </a:r>
        </a:p>
      </dgm:t>
    </dgm:pt>
    <dgm:pt modelId="{C049705D-629C-4248-86CD-CE6D318A17A8}" type="parTrans" cxnId="{F2C679E3-28F9-4C35-9CAF-E9AD6CC1EF0B}">
      <dgm:prSet/>
      <dgm:spPr/>
      <dgm:t>
        <a:bodyPr/>
        <a:lstStyle/>
        <a:p>
          <a:endParaRPr lang="en-US"/>
        </a:p>
      </dgm:t>
    </dgm:pt>
    <dgm:pt modelId="{2C7557B2-AFCE-49B1-BE5A-CB484BBD4D88}" type="sibTrans" cxnId="{F2C679E3-28F9-4C35-9CAF-E9AD6CC1EF0B}">
      <dgm:prSet/>
      <dgm:spPr/>
      <dgm:t>
        <a:bodyPr/>
        <a:lstStyle/>
        <a:p>
          <a:endParaRPr lang="en-US"/>
        </a:p>
      </dgm:t>
    </dgm:pt>
    <dgm:pt modelId="{F9936776-96D6-4DA0-9A75-0DC0695E1D87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Check each component with sample image</a:t>
          </a:r>
        </a:p>
      </dgm:t>
    </dgm:pt>
    <dgm:pt modelId="{0B179F37-B702-4C28-A684-A8A8EF15376C}" type="parTrans" cxnId="{4246DBFF-708A-4303-9E4C-C8172ED89CF6}">
      <dgm:prSet/>
      <dgm:spPr/>
      <dgm:t>
        <a:bodyPr/>
        <a:lstStyle/>
        <a:p>
          <a:endParaRPr lang="en-US"/>
        </a:p>
      </dgm:t>
    </dgm:pt>
    <dgm:pt modelId="{762445AF-2B0B-4E8B-A145-005BA9E76DD8}" type="sibTrans" cxnId="{4246DBFF-708A-4303-9E4C-C8172ED89CF6}">
      <dgm:prSet/>
      <dgm:spPr/>
      <dgm:t>
        <a:bodyPr/>
        <a:lstStyle/>
        <a:p>
          <a:endParaRPr lang="en-US"/>
        </a:p>
      </dgm:t>
    </dgm:pt>
    <dgm:pt modelId="{AB740D81-B558-4E2C-AF2D-F22A9573B16C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Get result (Pass/Fail), play sound feedback	</a:t>
          </a:r>
        </a:p>
      </dgm:t>
    </dgm:pt>
    <dgm:pt modelId="{546C7867-6863-48E5-BC39-F172D7F3C7D9}" type="parTrans" cxnId="{0E506DE5-7853-4FAA-A65C-8EC976A2AD05}">
      <dgm:prSet/>
      <dgm:spPr/>
      <dgm:t>
        <a:bodyPr/>
        <a:lstStyle/>
        <a:p>
          <a:endParaRPr lang="en-US"/>
        </a:p>
      </dgm:t>
    </dgm:pt>
    <dgm:pt modelId="{5B26476A-EEAE-463A-AE66-A32A7DE4903E}" type="sibTrans" cxnId="{0E506DE5-7853-4FAA-A65C-8EC976A2AD05}">
      <dgm:prSet/>
      <dgm:spPr/>
      <dgm:t>
        <a:bodyPr/>
        <a:lstStyle/>
        <a:p>
          <a:endParaRPr lang="en-US"/>
        </a:p>
      </dgm:t>
    </dgm:pt>
    <dgm:pt modelId="{FDF93D2B-7EEB-4EEC-8599-195A52925D26}">
      <dgm:prSet phldrT="[Text]" custT="1"/>
      <dgm:spPr>
        <a:solidFill>
          <a:srgbClr val="009999"/>
        </a:solidFill>
      </dgm:spPr>
      <dgm:t>
        <a:bodyPr/>
        <a:lstStyle/>
        <a:p>
          <a:r>
            <a:rPr lang="en-US" sz="2400" dirty="0"/>
            <a:t>Check complete, user proceeds to work</a:t>
          </a:r>
        </a:p>
      </dgm:t>
    </dgm:pt>
    <dgm:pt modelId="{2D688865-B48A-4A0B-B81F-DE5CD84E345F}" type="parTrans" cxnId="{C2F21DE8-2AC9-475B-A8A1-C1276B58FDD1}">
      <dgm:prSet/>
      <dgm:spPr/>
      <dgm:t>
        <a:bodyPr/>
        <a:lstStyle/>
        <a:p>
          <a:endParaRPr lang="en-US"/>
        </a:p>
      </dgm:t>
    </dgm:pt>
    <dgm:pt modelId="{687076F9-9966-4D58-AD59-1562D5AF34D4}" type="sibTrans" cxnId="{C2F21DE8-2AC9-475B-A8A1-C1276B58FDD1}">
      <dgm:prSet/>
      <dgm:spPr/>
      <dgm:t>
        <a:bodyPr/>
        <a:lstStyle/>
        <a:p>
          <a:endParaRPr lang="en-US"/>
        </a:p>
      </dgm:t>
    </dgm:pt>
    <dgm:pt modelId="{C3D593E2-9A09-41F9-BEED-28C004440B2B}" type="pres">
      <dgm:prSet presAssocID="{8C3D080F-EB30-4CEC-9042-154F229AC86B}" presName="Name0" presStyleCnt="0">
        <dgm:presLayoutVars>
          <dgm:dir/>
          <dgm:resizeHandles val="exact"/>
        </dgm:presLayoutVars>
      </dgm:prSet>
      <dgm:spPr/>
    </dgm:pt>
    <dgm:pt modelId="{4E95A7FF-9ADD-4680-9B3B-3121B55A6313}" type="pres">
      <dgm:prSet presAssocID="{DE60C171-3B23-4579-8766-73AD79EB4660}" presName="node" presStyleLbl="node1" presStyleIdx="0" presStyleCnt="6">
        <dgm:presLayoutVars>
          <dgm:bulletEnabled val="1"/>
        </dgm:presLayoutVars>
      </dgm:prSet>
      <dgm:spPr/>
    </dgm:pt>
    <dgm:pt modelId="{18571470-8757-4E49-903E-41A5A59ABC26}" type="pres">
      <dgm:prSet presAssocID="{CE2F79BD-019A-4170-8321-570913C47B3E}" presName="sibTrans" presStyleLbl="sibTrans1D1" presStyleIdx="0" presStyleCnt="5"/>
      <dgm:spPr/>
    </dgm:pt>
    <dgm:pt modelId="{0726FCD4-6B20-4647-B402-5BE3F578ED4F}" type="pres">
      <dgm:prSet presAssocID="{CE2F79BD-019A-4170-8321-570913C47B3E}" presName="connectorText" presStyleLbl="sibTrans1D1" presStyleIdx="0" presStyleCnt="5"/>
      <dgm:spPr/>
    </dgm:pt>
    <dgm:pt modelId="{0052E2D1-3237-4AD4-B8EC-25A0984B22AD}" type="pres">
      <dgm:prSet presAssocID="{A1FE0D18-F888-4DAE-B6F5-6041FE5566E0}" presName="node" presStyleLbl="node1" presStyleIdx="1" presStyleCnt="6">
        <dgm:presLayoutVars>
          <dgm:bulletEnabled val="1"/>
        </dgm:presLayoutVars>
      </dgm:prSet>
      <dgm:spPr/>
    </dgm:pt>
    <dgm:pt modelId="{FD433FAB-4030-4318-851C-3A0C2DE03C57}" type="pres">
      <dgm:prSet presAssocID="{7A15C49C-744A-4CAE-9916-C824CCC858AB}" presName="sibTrans" presStyleLbl="sibTrans1D1" presStyleIdx="1" presStyleCnt="5"/>
      <dgm:spPr/>
    </dgm:pt>
    <dgm:pt modelId="{44C55AD6-1650-44A6-A9A1-8400E411342E}" type="pres">
      <dgm:prSet presAssocID="{7A15C49C-744A-4CAE-9916-C824CCC858AB}" presName="connectorText" presStyleLbl="sibTrans1D1" presStyleIdx="1" presStyleCnt="5"/>
      <dgm:spPr/>
    </dgm:pt>
    <dgm:pt modelId="{96842829-C13C-427A-BB53-4EF50A703288}" type="pres">
      <dgm:prSet presAssocID="{423CC15D-67CF-4868-BDC4-E3D995BDBC2D}" presName="node" presStyleLbl="node1" presStyleIdx="2" presStyleCnt="6">
        <dgm:presLayoutVars>
          <dgm:bulletEnabled val="1"/>
        </dgm:presLayoutVars>
      </dgm:prSet>
      <dgm:spPr/>
    </dgm:pt>
    <dgm:pt modelId="{48F8BC8F-EE85-42B5-8D1B-FA1F43613383}" type="pres">
      <dgm:prSet presAssocID="{2C7557B2-AFCE-49B1-BE5A-CB484BBD4D88}" presName="sibTrans" presStyleLbl="sibTrans1D1" presStyleIdx="2" presStyleCnt="5"/>
      <dgm:spPr/>
    </dgm:pt>
    <dgm:pt modelId="{49C3AD5B-3162-4C2D-B67A-0D7410F785F9}" type="pres">
      <dgm:prSet presAssocID="{2C7557B2-AFCE-49B1-BE5A-CB484BBD4D88}" presName="connectorText" presStyleLbl="sibTrans1D1" presStyleIdx="2" presStyleCnt="5"/>
      <dgm:spPr/>
    </dgm:pt>
    <dgm:pt modelId="{D96F5354-1FB3-464A-B67B-F0AE55F13A09}" type="pres">
      <dgm:prSet presAssocID="{F9936776-96D6-4DA0-9A75-0DC0695E1D87}" presName="node" presStyleLbl="node1" presStyleIdx="3" presStyleCnt="6">
        <dgm:presLayoutVars>
          <dgm:bulletEnabled val="1"/>
        </dgm:presLayoutVars>
      </dgm:prSet>
      <dgm:spPr/>
    </dgm:pt>
    <dgm:pt modelId="{9DC2D056-C13B-4A90-8E8D-448BD085EE02}" type="pres">
      <dgm:prSet presAssocID="{762445AF-2B0B-4E8B-A145-005BA9E76DD8}" presName="sibTrans" presStyleLbl="sibTrans1D1" presStyleIdx="3" presStyleCnt="5"/>
      <dgm:spPr/>
    </dgm:pt>
    <dgm:pt modelId="{C74D85A4-4BF4-4C5D-9461-BA73E1512815}" type="pres">
      <dgm:prSet presAssocID="{762445AF-2B0B-4E8B-A145-005BA9E76DD8}" presName="connectorText" presStyleLbl="sibTrans1D1" presStyleIdx="3" presStyleCnt="5"/>
      <dgm:spPr/>
    </dgm:pt>
    <dgm:pt modelId="{20F57688-7636-4E98-8705-7DEB6603F5E8}" type="pres">
      <dgm:prSet presAssocID="{AB740D81-B558-4E2C-AF2D-F22A9573B16C}" presName="node" presStyleLbl="node1" presStyleIdx="4" presStyleCnt="6">
        <dgm:presLayoutVars>
          <dgm:bulletEnabled val="1"/>
        </dgm:presLayoutVars>
      </dgm:prSet>
      <dgm:spPr/>
    </dgm:pt>
    <dgm:pt modelId="{6A672C00-A409-4016-B83B-636C5611C01D}" type="pres">
      <dgm:prSet presAssocID="{5B26476A-EEAE-463A-AE66-A32A7DE4903E}" presName="sibTrans" presStyleLbl="sibTrans1D1" presStyleIdx="4" presStyleCnt="5"/>
      <dgm:spPr/>
    </dgm:pt>
    <dgm:pt modelId="{517BBF49-6977-4D23-8BAD-4962FAD197CD}" type="pres">
      <dgm:prSet presAssocID="{5B26476A-EEAE-463A-AE66-A32A7DE4903E}" presName="connectorText" presStyleLbl="sibTrans1D1" presStyleIdx="4" presStyleCnt="5"/>
      <dgm:spPr/>
    </dgm:pt>
    <dgm:pt modelId="{67839CD3-7E56-44E2-B5FC-3A5A4EDEE4D4}" type="pres">
      <dgm:prSet presAssocID="{FDF93D2B-7EEB-4EEC-8599-195A52925D26}" presName="node" presStyleLbl="node1" presStyleIdx="5" presStyleCnt="6">
        <dgm:presLayoutVars>
          <dgm:bulletEnabled val="1"/>
        </dgm:presLayoutVars>
      </dgm:prSet>
      <dgm:spPr/>
    </dgm:pt>
  </dgm:ptLst>
  <dgm:cxnLst>
    <dgm:cxn modelId="{BC63C201-C5C2-4E90-8388-629814A2AFC1}" type="presOf" srcId="{A1FE0D18-F888-4DAE-B6F5-6041FE5566E0}" destId="{0052E2D1-3237-4AD4-B8EC-25A0984B22AD}" srcOrd="0" destOrd="0" presId="urn:microsoft.com/office/officeart/2005/8/layout/bProcess3"/>
    <dgm:cxn modelId="{A7D7B903-2B44-4C6D-BD9B-614103C99E5D}" type="presOf" srcId="{F9936776-96D6-4DA0-9A75-0DC0695E1D87}" destId="{D96F5354-1FB3-464A-B67B-F0AE55F13A09}" srcOrd="0" destOrd="0" presId="urn:microsoft.com/office/officeart/2005/8/layout/bProcess3"/>
    <dgm:cxn modelId="{9ACD5410-D179-40F8-9D2D-B29BE22A8E3E}" type="presOf" srcId="{CE2F79BD-019A-4170-8321-570913C47B3E}" destId="{0726FCD4-6B20-4647-B402-5BE3F578ED4F}" srcOrd="1" destOrd="0" presId="urn:microsoft.com/office/officeart/2005/8/layout/bProcess3"/>
    <dgm:cxn modelId="{5E636D1A-4ACB-4E94-8FDF-572320E7731B}" type="presOf" srcId="{762445AF-2B0B-4E8B-A145-005BA9E76DD8}" destId="{9DC2D056-C13B-4A90-8E8D-448BD085EE02}" srcOrd="0" destOrd="0" presId="urn:microsoft.com/office/officeart/2005/8/layout/bProcess3"/>
    <dgm:cxn modelId="{827D3120-B0AE-4FC8-BA07-256CD6EB781A}" type="presOf" srcId="{7A15C49C-744A-4CAE-9916-C824CCC858AB}" destId="{44C55AD6-1650-44A6-A9A1-8400E411342E}" srcOrd="1" destOrd="0" presId="urn:microsoft.com/office/officeart/2005/8/layout/bProcess3"/>
    <dgm:cxn modelId="{0D7D8B2B-C8B9-424F-9D89-F89B661AF059}" type="presOf" srcId="{CE2F79BD-019A-4170-8321-570913C47B3E}" destId="{18571470-8757-4E49-903E-41A5A59ABC26}" srcOrd="0" destOrd="0" presId="urn:microsoft.com/office/officeart/2005/8/layout/bProcess3"/>
    <dgm:cxn modelId="{75966241-C082-4D0D-9800-EA56068E1A98}" srcId="{8C3D080F-EB30-4CEC-9042-154F229AC86B}" destId="{DE60C171-3B23-4579-8766-73AD79EB4660}" srcOrd="0" destOrd="0" parTransId="{183EC8BA-3DE1-44E2-90FC-D180F5C3E08F}" sibTransId="{CE2F79BD-019A-4170-8321-570913C47B3E}"/>
    <dgm:cxn modelId="{02814045-DABB-4419-97D9-B399873C05D8}" type="presOf" srcId="{2C7557B2-AFCE-49B1-BE5A-CB484BBD4D88}" destId="{48F8BC8F-EE85-42B5-8D1B-FA1F43613383}" srcOrd="0" destOrd="0" presId="urn:microsoft.com/office/officeart/2005/8/layout/bProcess3"/>
    <dgm:cxn modelId="{D3384B66-9641-4DCF-9521-18F9E8331EFC}" type="presOf" srcId="{AB740D81-B558-4E2C-AF2D-F22A9573B16C}" destId="{20F57688-7636-4E98-8705-7DEB6603F5E8}" srcOrd="0" destOrd="0" presId="urn:microsoft.com/office/officeart/2005/8/layout/bProcess3"/>
    <dgm:cxn modelId="{B24B4B6A-F923-458C-8C6F-0093EE0E92E6}" type="presOf" srcId="{DE60C171-3B23-4579-8766-73AD79EB4660}" destId="{4E95A7FF-9ADD-4680-9B3B-3121B55A6313}" srcOrd="0" destOrd="0" presId="urn:microsoft.com/office/officeart/2005/8/layout/bProcess3"/>
    <dgm:cxn modelId="{A743746E-ADA0-44DF-9798-FE746A2FA85D}" srcId="{8C3D080F-EB30-4CEC-9042-154F229AC86B}" destId="{A1FE0D18-F888-4DAE-B6F5-6041FE5566E0}" srcOrd="1" destOrd="0" parTransId="{D66BFDBC-D6D4-49BD-AED8-0B7EEDDA0FF2}" sibTransId="{7A15C49C-744A-4CAE-9916-C824CCC858AB}"/>
    <dgm:cxn modelId="{2299AA72-BBCD-4247-BC68-7C1F0869FBF8}" type="presOf" srcId="{762445AF-2B0B-4E8B-A145-005BA9E76DD8}" destId="{C74D85A4-4BF4-4C5D-9461-BA73E1512815}" srcOrd="1" destOrd="0" presId="urn:microsoft.com/office/officeart/2005/8/layout/bProcess3"/>
    <dgm:cxn modelId="{DC2F8973-9695-4BDF-9D83-0EB24DDB0341}" type="presOf" srcId="{FDF93D2B-7EEB-4EEC-8599-195A52925D26}" destId="{67839CD3-7E56-44E2-B5FC-3A5A4EDEE4D4}" srcOrd="0" destOrd="0" presId="urn:microsoft.com/office/officeart/2005/8/layout/bProcess3"/>
    <dgm:cxn modelId="{EC44D756-A3B8-4A24-A328-313E86DB603D}" type="presOf" srcId="{2C7557B2-AFCE-49B1-BE5A-CB484BBD4D88}" destId="{49C3AD5B-3162-4C2D-B67A-0D7410F785F9}" srcOrd="1" destOrd="0" presId="urn:microsoft.com/office/officeart/2005/8/layout/bProcess3"/>
    <dgm:cxn modelId="{5F349E84-4012-4B57-AD32-8A0DBA23E207}" type="presOf" srcId="{423CC15D-67CF-4868-BDC4-E3D995BDBC2D}" destId="{96842829-C13C-427A-BB53-4EF50A703288}" srcOrd="0" destOrd="0" presId="urn:microsoft.com/office/officeart/2005/8/layout/bProcess3"/>
    <dgm:cxn modelId="{788F6DA8-CCD7-4BEE-9750-16A823BBEA39}" type="presOf" srcId="{5B26476A-EEAE-463A-AE66-A32A7DE4903E}" destId="{517BBF49-6977-4D23-8BAD-4962FAD197CD}" srcOrd="1" destOrd="0" presId="urn:microsoft.com/office/officeart/2005/8/layout/bProcess3"/>
    <dgm:cxn modelId="{A175E5C3-FC05-451C-8307-68284C46EE3B}" type="presOf" srcId="{7A15C49C-744A-4CAE-9916-C824CCC858AB}" destId="{FD433FAB-4030-4318-851C-3A0C2DE03C57}" srcOrd="0" destOrd="0" presId="urn:microsoft.com/office/officeart/2005/8/layout/bProcess3"/>
    <dgm:cxn modelId="{2594E5DE-D966-4838-8077-7F88BB6B644E}" type="presOf" srcId="{5B26476A-EEAE-463A-AE66-A32A7DE4903E}" destId="{6A672C00-A409-4016-B83B-636C5611C01D}" srcOrd="0" destOrd="0" presId="urn:microsoft.com/office/officeart/2005/8/layout/bProcess3"/>
    <dgm:cxn modelId="{C566A6E0-E14F-4807-8572-4BCD6025B19E}" type="presOf" srcId="{8C3D080F-EB30-4CEC-9042-154F229AC86B}" destId="{C3D593E2-9A09-41F9-BEED-28C004440B2B}" srcOrd="0" destOrd="0" presId="urn:microsoft.com/office/officeart/2005/8/layout/bProcess3"/>
    <dgm:cxn modelId="{F2C679E3-28F9-4C35-9CAF-E9AD6CC1EF0B}" srcId="{8C3D080F-EB30-4CEC-9042-154F229AC86B}" destId="{423CC15D-67CF-4868-BDC4-E3D995BDBC2D}" srcOrd="2" destOrd="0" parTransId="{C049705D-629C-4248-86CD-CE6D318A17A8}" sibTransId="{2C7557B2-AFCE-49B1-BE5A-CB484BBD4D88}"/>
    <dgm:cxn modelId="{0E506DE5-7853-4FAA-A65C-8EC976A2AD05}" srcId="{8C3D080F-EB30-4CEC-9042-154F229AC86B}" destId="{AB740D81-B558-4E2C-AF2D-F22A9573B16C}" srcOrd="4" destOrd="0" parTransId="{546C7867-6863-48E5-BC39-F172D7F3C7D9}" sibTransId="{5B26476A-EEAE-463A-AE66-A32A7DE4903E}"/>
    <dgm:cxn modelId="{C2F21DE8-2AC9-475B-A8A1-C1276B58FDD1}" srcId="{8C3D080F-EB30-4CEC-9042-154F229AC86B}" destId="{FDF93D2B-7EEB-4EEC-8599-195A52925D26}" srcOrd="5" destOrd="0" parTransId="{2D688865-B48A-4A0B-B81F-DE5CD84E345F}" sibTransId="{687076F9-9966-4D58-AD59-1562D5AF34D4}"/>
    <dgm:cxn modelId="{4246DBFF-708A-4303-9E4C-C8172ED89CF6}" srcId="{8C3D080F-EB30-4CEC-9042-154F229AC86B}" destId="{F9936776-96D6-4DA0-9A75-0DC0695E1D87}" srcOrd="3" destOrd="0" parTransId="{0B179F37-B702-4C28-A684-A8A8EF15376C}" sibTransId="{762445AF-2B0B-4E8B-A145-005BA9E76DD8}"/>
    <dgm:cxn modelId="{FC7C1AEC-3B85-4804-BC6B-5BE95C10D332}" type="presParOf" srcId="{C3D593E2-9A09-41F9-BEED-28C004440B2B}" destId="{4E95A7FF-9ADD-4680-9B3B-3121B55A6313}" srcOrd="0" destOrd="0" presId="urn:microsoft.com/office/officeart/2005/8/layout/bProcess3"/>
    <dgm:cxn modelId="{3E147525-B462-471C-8CAD-3F832CD9ADF5}" type="presParOf" srcId="{C3D593E2-9A09-41F9-BEED-28C004440B2B}" destId="{18571470-8757-4E49-903E-41A5A59ABC26}" srcOrd="1" destOrd="0" presId="urn:microsoft.com/office/officeart/2005/8/layout/bProcess3"/>
    <dgm:cxn modelId="{5DBB5B8E-5865-4FC4-8965-1A0871DD5F5F}" type="presParOf" srcId="{18571470-8757-4E49-903E-41A5A59ABC26}" destId="{0726FCD4-6B20-4647-B402-5BE3F578ED4F}" srcOrd="0" destOrd="0" presId="urn:microsoft.com/office/officeart/2005/8/layout/bProcess3"/>
    <dgm:cxn modelId="{FC1E9D6D-0958-47BD-82AA-82D171C7ACB4}" type="presParOf" srcId="{C3D593E2-9A09-41F9-BEED-28C004440B2B}" destId="{0052E2D1-3237-4AD4-B8EC-25A0984B22AD}" srcOrd="2" destOrd="0" presId="urn:microsoft.com/office/officeart/2005/8/layout/bProcess3"/>
    <dgm:cxn modelId="{906DF46A-0816-4279-BFC5-0DBBCD993F73}" type="presParOf" srcId="{C3D593E2-9A09-41F9-BEED-28C004440B2B}" destId="{FD433FAB-4030-4318-851C-3A0C2DE03C57}" srcOrd="3" destOrd="0" presId="urn:microsoft.com/office/officeart/2005/8/layout/bProcess3"/>
    <dgm:cxn modelId="{3CCF893A-8918-4CFB-BB9F-2212A4085DC8}" type="presParOf" srcId="{FD433FAB-4030-4318-851C-3A0C2DE03C57}" destId="{44C55AD6-1650-44A6-A9A1-8400E411342E}" srcOrd="0" destOrd="0" presId="urn:microsoft.com/office/officeart/2005/8/layout/bProcess3"/>
    <dgm:cxn modelId="{637D6B01-A536-43CF-B39D-3764B0945BE6}" type="presParOf" srcId="{C3D593E2-9A09-41F9-BEED-28C004440B2B}" destId="{96842829-C13C-427A-BB53-4EF50A703288}" srcOrd="4" destOrd="0" presId="urn:microsoft.com/office/officeart/2005/8/layout/bProcess3"/>
    <dgm:cxn modelId="{D73ED7CB-E1DF-44EC-BC17-A1364D24224F}" type="presParOf" srcId="{C3D593E2-9A09-41F9-BEED-28C004440B2B}" destId="{48F8BC8F-EE85-42B5-8D1B-FA1F43613383}" srcOrd="5" destOrd="0" presId="urn:microsoft.com/office/officeart/2005/8/layout/bProcess3"/>
    <dgm:cxn modelId="{169C1E7B-B0CC-49A9-9A88-1B6A9BE089AF}" type="presParOf" srcId="{48F8BC8F-EE85-42B5-8D1B-FA1F43613383}" destId="{49C3AD5B-3162-4C2D-B67A-0D7410F785F9}" srcOrd="0" destOrd="0" presId="urn:microsoft.com/office/officeart/2005/8/layout/bProcess3"/>
    <dgm:cxn modelId="{7B7129B2-8249-409D-BA62-592247534FC6}" type="presParOf" srcId="{C3D593E2-9A09-41F9-BEED-28C004440B2B}" destId="{D96F5354-1FB3-464A-B67B-F0AE55F13A09}" srcOrd="6" destOrd="0" presId="urn:microsoft.com/office/officeart/2005/8/layout/bProcess3"/>
    <dgm:cxn modelId="{4611D115-AB30-4451-9B06-29AD31D0E811}" type="presParOf" srcId="{C3D593E2-9A09-41F9-BEED-28C004440B2B}" destId="{9DC2D056-C13B-4A90-8E8D-448BD085EE02}" srcOrd="7" destOrd="0" presId="urn:microsoft.com/office/officeart/2005/8/layout/bProcess3"/>
    <dgm:cxn modelId="{8A25A727-C4EF-4066-BA8C-D56A6DACD56A}" type="presParOf" srcId="{9DC2D056-C13B-4A90-8E8D-448BD085EE02}" destId="{C74D85A4-4BF4-4C5D-9461-BA73E1512815}" srcOrd="0" destOrd="0" presId="urn:microsoft.com/office/officeart/2005/8/layout/bProcess3"/>
    <dgm:cxn modelId="{7A2FF714-C646-4D44-91B0-2A76E6948547}" type="presParOf" srcId="{C3D593E2-9A09-41F9-BEED-28C004440B2B}" destId="{20F57688-7636-4E98-8705-7DEB6603F5E8}" srcOrd="8" destOrd="0" presId="urn:microsoft.com/office/officeart/2005/8/layout/bProcess3"/>
    <dgm:cxn modelId="{53E1DC61-D7AA-4E06-B0A3-A824EA356EC5}" type="presParOf" srcId="{C3D593E2-9A09-41F9-BEED-28C004440B2B}" destId="{6A672C00-A409-4016-B83B-636C5611C01D}" srcOrd="9" destOrd="0" presId="urn:microsoft.com/office/officeart/2005/8/layout/bProcess3"/>
    <dgm:cxn modelId="{72D4F640-FDB1-4B6C-B557-082EC8583EB5}" type="presParOf" srcId="{6A672C00-A409-4016-B83B-636C5611C01D}" destId="{517BBF49-6977-4D23-8BAD-4962FAD197CD}" srcOrd="0" destOrd="0" presId="urn:microsoft.com/office/officeart/2005/8/layout/bProcess3"/>
    <dgm:cxn modelId="{3032025D-CCA6-4A86-A402-E2F9D99D866C}" type="presParOf" srcId="{C3D593E2-9A09-41F9-BEED-28C004440B2B}" destId="{67839CD3-7E56-44E2-B5FC-3A5A4EDEE4D4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571470-8757-4E49-903E-41A5A59ABC26}">
      <dsp:nvSpPr>
        <dsp:cNvPr id="0" name=""/>
        <dsp:cNvSpPr/>
      </dsp:nvSpPr>
      <dsp:spPr>
        <a:xfrm>
          <a:off x="2583541" y="970410"/>
          <a:ext cx="5624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245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49942" y="1013165"/>
        <a:ext cx="29652" cy="5930"/>
      </dsp:txXfrm>
    </dsp:sp>
    <dsp:sp modelId="{4E95A7FF-9ADD-4680-9B3B-3121B55A6313}">
      <dsp:nvSpPr>
        <dsp:cNvPr id="0" name=""/>
        <dsp:cNvSpPr/>
      </dsp:nvSpPr>
      <dsp:spPr>
        <a:xfrm>
          <a:off x="6849" y="242582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triggers image capturing with gesture</a:t>
          </a:r>
        </a:p>
      </dsp:txBody>
      <dsp:txXfrm>
        <a:off x="6849" y="242582"/>
        <a:ext cx="2578492" cy="1547095"/>
      </dsp:txXfrm>
    </dsp:sp>
    <dsp:sp modelId="{FD433FAB-4030-4318-851C-3A0C2DE03C57}">
      <dsp:nvSpPr>
        <dsp:cNvPr id="0" name=""/>
        <dsp:cNvSpPr/>
      </dsp:nvSpPr>
      <dsp:spPr>
        <a:xfrm>
          <a:off x="5755087" y="970410"/>
          <a:ext cx="5624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245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21487" y="1013165"/>
        <a:ext cx="29652" cy="5930"/>
      </dsp:txXfrm>
    </dsp:sp>
    <dsp:sp modelId="{0052E2D1-3237-4AD4-B8EC-25A0984B22AD}">
      <dsp:nvSpPr>
        <dsp:cNvPr id="0" name=""/>
        <dsp:cNvSpPr/>
      </dsp:nvSpPr>
      <dsp:spPr>
        <a:xfrm>
          <a:off x="3178394" y="242582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Find and crop the area with PCB</a:t>
          </a:r>
        </a:p>
      </dsp:txBody>
      <dsp:txXfrm>
        <a:off x="3178394" y="242582"/>
        <a:ext cx="2578492" cy="1547095"/>
      </dsp:txXfrm>
    </dsp:sp>
    <dsp:sp modelId="{48F8BC8F-EE85-42B5-8D1B-FA1F43613383}">
      <dsp:nvSpPr>
        <dsp:cNvPr id="0" name=""/>
        <dsp:cNvSpPr/>
      </dsp:nvSpPr>
      <dsp:spPr>
        <a:xfrm>
          <a:off x="1296095" y="1787877"/>
          <a:ext cx="6343090" cy="562453"/>
        </a:xfrm>
        <a:custGeom>
          <a:avLst/>
          <a:gdLst/>
          <a:ahLst/>
          <a:cxnLst/>
          <a:rect l="0" t="0" r="0" b="0"/>
          <a:pathLst>
            <a:path>
              <a:moveTo>
                <a:pt x="6343090" y="0"/>
              </a:moveTo>
              <a:lnTo>
                <a:pt x="6343090" y="298326"/>
              </a:lnTo>
              <a:lnTo>
                <a:pt x="0" y="298326"/>
              </a:lnTo>
              <a:lnTo>
                <a:pt x="0" y="56245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08372" y="2066139"/>
        <a:ext cx="318537" cy="5930"/>
      </dsp:txXfrm>
    </dsp:sp>
    <dsp:sp modelId="{96842829-C13C-427A-BB53-4EF50A703288}">
      <dsp:nvSpPr>
        <dsp:cNvPr id="0" name=""/>
        <dsp:cNvSpPr/>
      </dsp:nvSpPr>
      <dsp:spPr>
        <a:xfrm>
          <a:off x="6349940" y="242582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Alignment with sample image</a:t>
          </a:r>
        </a:p>
      </dsp:txBody>
      <dsp:txXfrm>
        <a:off x="6349940" y="242582"/>
        <a:ext cx="2578492" cy="1547095"/>
      </dsp:txXfrm>
    </dsp:sp>
    <dsp:sp modelId="{9DC2D056-C13B-4A90-8E8D-448BD085EE02}">
      <dsp:nvSpPr>
        <dsp:cNvPr id="0" name=""/>
        <dsp:cNvSpPr/>
      </dsp:nvSpPr>
      <dsp:spPr>
        <a:xfrm>
          <a:off x="2583541" y="3110558"/>
          <a:ext cx="5624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245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49942" y="3153313"/>
        <a:ext cx="29652" cy="5930"/>
      </dsp:txXfrm>
    </dsp:sp>
    <dsp:sp modelId="{D96F5354-1FB3-464A-B67B-F0AE55F13A09}">
      <dsp:nvSpPr>
        <dsp:cNvPr id="0" name=""/>
        <dsp:cNvSpPr/>
      </dsp:nvSpPr>
      <dsp:spPr>
        <a:xfrm>
          <a:off x="6849" y="2382731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 each component with sample image</a:t>
          </a:r>
        </a:p>
      </dsp:txBody>
      <dsp:txXfrm>
        <a:off x="6849" y="2382731"/>
        <a:ext cx="2578492" cy="1547095"/>
      </dsp:txXfrm>
    </dsp:sp>
    <dsp:sp modelId="{6A672C00-A409-4016-B83B-636C5611C01D}">
      <dsp:nvSpPr>
        <dsp:cNvPr id="0" name=""/>
        <dsp:cNvSpPr/>
      </dsp:nvSpPr>
      <dsp:spPr>
        <a:xfrm>
          <a:off x="5755087" y="3110558"/>
          <a:ext cx="56245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245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21487" y="3153313"/>
        <a:ext cx="29652" cy="5930"/>
      </dsp:txXfrm>
    </dsp:sp>
    <dsp:sp modelId="{20F57688-7636-4E98-8705-7DEB6603F5E8}">
      <dsp:nvSpPr>
        <dsp:cNvPr id="0" name=""/>
        <dsp:cNvSpPr/>
      </dsp:nvSpPr>
      <dsp:spPr>
        <a:xfrm>
          <a:off x="3178394" y="2382731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result (Pass/Fail), play sound feedback	</a:t>
          </a:r>
        </a:p>
      </dsp:txBody>
      <dsp:txXfrm>
        <a:off x="3178394" y="2382731"/>
        <a:ext cx="2578492" cy="1547095"/>
      </dsp:txXfrm>
    </dsp:sp>
    <dsp:sp modelId="{67839CD3-7E56-44E2-B5FC-3A5A4EDEE4D4}">
      <dsp:nvSpPr>
        <dsp:cNvPr id="0" name=""/>
        <dsp:cNvSpPr/>
      </dsp:nvSpPr>
      <dsp:spPr>
        <a:xfrm>
          <a:off x="6349940" y="2382731"/>
          <a:ext cx="2578492" cy="1547095"/>
        </a:xfrm>
        <a:prstGeom prst="rect">
          <a:avLst/>
        </a:prstGeom>
        <a:solidFill>
          <a:srgbClr val="0099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 complete, user proceeds to work</a:t>
          </a:r>
        </a:p>
      </dsp:txBody>
      <dsp:txXfrm>
        <a:off x="6349940" y="2382731"/>
        <a:ext cx="2578492" cy="15470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6DDFA-26B5-4A29-971F-65DE920A9366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A4F9-EC78-4A3B-8A69-DAB4FC0D4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232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98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57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17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27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30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94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77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0A4F9-EC78-4A3B-8A69-DAB4FC0D45D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835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6ABA8-587D-4D20-994A-AC1B2D1C5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D4C63C-4CBD-4A16-B3E8-833975995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8A578-8F12-49E2-9C2B-DDD210DF4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0D0C4-1200-4741-A6BB-BC8A69322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B414B-9D2F-4C23-8212-7134D905D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417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58D65-309C-45C0-862A-BCCCFB19C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2CBB32-6A0D-4F5E-9CE7-0ADA3A7ED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5EBD7-9A65-424E-91EE-A8EE9E2D4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84E1E-B3BE-423D-9C6D-0755A570D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77434-1077-4B84-9761-16B59D572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04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06A1B-2398-4860-8D71-33664E102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2AA29-F7D6-4E65-AD0C-D7CE9A5626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3AA6E-EE8A-4532-BE17-E6496A5C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D48C92-EF90-4A0A-ACE6-3ED9E6D6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115176-B7DA-40D3-9C0E-8904EA53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8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6A069-C32C-4C83-9915-0BCE112C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8F4C4-D66B-4119-8B36-D79CBC0FA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EEBA4-A555-4E21-B2B4-A443D2F11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0F4A7-3DF9-4097-973C-A5A28D87F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DD3E6-562B-4B7D-9849-36CE6159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82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FCE3B-BA07-4419-82D5-A33A30840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BE568-085F-4725-9735-D65452D52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5560C-29A5-4B1B-B925-13C9DBF1A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ED6A3-A54E-45DB-A078-8E2F8F557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1BFE2-4E84-4DD7-BB1F-BD4466EDB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74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64F91-1EE4-4DF6-9A95-D4D93AD11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02F58-9C4A-452E-9E04-3ED89CD47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94A59-A127-45D2-B39E-EE6226C64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966830-B0D9-444D-9E46-033676FC8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EC020-0A73-45DC-A6BA-B28BD98ED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63095-6D6D-428B-B18E-0CEE3B71C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628FC-4901-471A-BEAD-18DF7D62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CA96F-1F51-4B99-B937-1FEFE67A4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2BE9E-AD64-4B75-AC7E-0B82C6624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FA646-DCD8-4105-A09D-5555277C7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1238F-6B69-4C41-ABC7-6514DC444B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79607-ED10-4451-A266-63A86DCAB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28EFDD-4FE9-4567-B1DA-BA5A9E9A3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3F4791-A349-4BF4-B178-0EAF5367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74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ABACF-2026-49D0-89A9-F7C2929FE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6B6A40-2388-4C26-A378-5A51CBE26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0A20AD-B092-4CFD-B430-87C1C0B22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766B9-960B-4AE7-A86F-5390418EA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33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D8BF3-D143-4000-BD1A-69F4E833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211DB-11AC-4A98-B997-B5B5ECF16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39F097-B6AC-4E4F-9DC8-7DBDBA57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237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86E8D-7F69-4E80-BE4E-322DE6151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ABC5D-01C7-4FAF-9ED4-C84FA1325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CF59CC-118A-4C85-A65A-BC871B111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3FB0D-00C9-48B1-A769-53AA17F35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ADB35-DD82-4294-B5EC-056F03B2B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3E79F-CA69-43BD-9AED-A7575B1BA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586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3CB75-E2DD-43C0-8F80-FC81633C3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6008B8-351F-4C54-883E-59C5BCDDED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73F82-19A7-461E-90CC-611072286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3DB1C3-6AC3-40D0-A089-291EF288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76D3A-21A6-40F1-BD3F-A9DE82D7F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F5131-DC95-4E4A-970B-26662177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76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3B6162-5D61-4E77-AA57-3C67A0E0D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61FED2-FF6A-4505-9E91-63FA18393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09B5A-B972-4BBD-A051-90C79A6AC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DE056-973E-4B7C-822B-3EFAEDF31EC9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8182A-BEBB-48C9-AE43-46D0F80EC3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109A6-181F-432B-AF36-DD066B7B1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4BAD7D-EF99-4A98-A0BB-E8B43CF897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26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052A689-4B9C-44FF-B863-BDF8D7BE28A4}"/>
              </a:ext>
            </a:extLst>
          </p:cNvPr>
          <p:cNvSpPr/>
          <p:nvPr/>
        </p:nvSpPr>
        <p:spPr>
          <a:xfrm>
            <a:off x="1749288" y="2027582"/>
            <a:ext cx="4045226" cy="4581940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7971182" cy="1032024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THT Assembly Check using Computer Vision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43EE8-973C-46EE-ADED-F9F959904F99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76735E9-26BE-4726-A581-96E0751F74ED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04033F-F7DE-48AA-A51D-8F2D323B28E6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BEDFE20-F94F-4515-B454-982F37870ED3}"/>
              </a:ext>
            </a:extLst>
          </p:cNvPr>
          <p:cNvSpPr/>
          <p:nvPr/>
        </p:nvSpPr>
        <p:spPr>
          <a:xfrm>
            <a:off x="805069" y="1286824"/>
            <a:ext cx="4045226" cy="458194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BAD29-4541-4EEE-A4C1-364268EE6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681" y="2139544"/>
            <a:ext cx="3816623" cy="435801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Overview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Challenges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Procedure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Demonstration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Future Directions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A6664D-6D41-4C38-A80A-24BB28943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7488" y="2864256"/>
            <a:ext cx="5170830" cy="290859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BB0CF52-0867-4836-A083-3A33512F7E94}"/>
              </a:ext>
            </a:extLst>
          </p:cNvPr>
          <p:cNvSpPr txBox="1">
            <a:spLocks/>
          </p:cNvSpPr>
          <p:nvPr/>
        </p:nvSpPr>
        <p:spPr>
          <a:xfrm>
            <a:off x="9631016" y="6172200"/>
            <a:ext cx="1798983" cy="344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>
                <a:solidFill>
                  <a:schemeClr val="tx1">
                    <a:lumMod val="65000"/>
                    <a:lumOff val="35000"/>
                  </a:schemeClr>
                </a:solidFill>
              </a:rPr>
              <a:t>PU ENG1  Z</a:t>
            </a:r>
            <a:r>
              <a:rPr lang="en-US" altLang="zh-CN" sz="2000">
                <a:solidFill>
                  <a:schemeClr val="tx1">
                    <a:lumMod val="65000"/>
                    <a:lumOff val="35000"/>
                  </a:schemeClr>
                </a:solidFill>
              </a:rPr>
              <a:t>hong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832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Challenges: Location of PCBs is not fixed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64C29E-8E0B-4D8D-9A6E-2E016B16F924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B3FF624-DA68-4F58-BBFF-6C63CA71E4CC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94658AA-D99A-4862-BABE-D842DBA78B5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F9B8A79-71AC-4738-82A5-CAC5A4AC0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174" y="2992612"/>
            <a:ext cx="4398478" cy="32988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9F31F4-2E7B-46E5-97C9-6F13652763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429" y="2992612"/>
            <a:ext cx="4398479" cy="329885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F3FDC11-4241-4654-9B11-A38BC283B919}"/>
              </a:ext>
            </a:extLst>
          </p:cNvPr>
          <p:cNvSpPr txBox="1"/>
          <p:nvPr/>
        </p:nvSpPr>
        <p:spPr>
          <a:xfrm>
            <a:off x="2454963" y="2217077"/>
            <a:ext cx="8189846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PCB moves left and right freely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1DE9C3-4140-4718-AE87-9B615E427C42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471662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Solution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Use computer vision algorithms to compute and capture the location of PCB </a:t>
            </a:r>
            <a:r>
              <a:rPr lang="en-US" altLang="zh-CN" sz="2400" dirty="0"/>
              <a:t>area</a:t>
            </a:r>
            <a:r>
              <a:rPr lang="en-US" sz="2400" dirty="0"/>
              <a:t>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B98BEE-2741-4BB5-93A4-1590A58B1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63" y="3691015"/>
            <a:ext cx="4357187" cy="24509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96AC48-9C4A-426F-9BA0-9FF07E35DE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618" y="3690980"/>
            <a:ext cx="4157042" cy="2450952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B350A113-8150-4C12-B0A4-BE8EF758ECC4}"/>
              </a:ext>
            </a:extLst>
          </p:cNvPr>
          <p:cNvSpPr/>
          <p:nvPr/>
        </p:nvSpPr>
        <p:spPr>
          <a:xfrm>
            <a:off x="6948810" y="4788855"/>
            <a:ext cx="406148" cy="255202"/>
          </a:xfrm>
          <a:prstGeom prst="rightArrow">
            <a:avLst>
              <a:gd name="adj1" fmla="val 44605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163548C-6F32-4E16-84DD-3D32BCB769BB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8C0E221-CB67-4C5A-A777-F8D35FEC7880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2D52BF0-CAAC-4922-96F8-5E2A84A9FB78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CFD8BEE-FECC-4B79-A9E3-81B4E8B50270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326331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Solution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9064FE-AFC0-4517-A99A-C90E9DADCFD3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4467702-30B4-4DF0-A799-9EC89B31253E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E5D1EFB-A867-4CB0-9D52-57E812C4B48A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38B3DDAF-73F0-47B0-AD3F-887218B9D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683" y="2091997"/>
            <a:ext cx="3320904" cy="18671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B64813-A2A4-4180-A9A2-4517F2FF75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641" y="2091998"/>
            <a:ext cx="3319346" cy="186713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472667-CEB4-4DB8-9EA3-9C0384D5D9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244" y="4428101"/>
            <a:ext cx="3289052" cy="186713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73529FD-88A8-43EA-8216-E49FB185636B}"/>
              </a:ext>
            </a:extLst>
          </p:cNvPr>
          <p:cNvSpPr txBox="1"/>
          <p:nvPr/>
        </p:nvSpPr>
        <p:spPr>
          <a:xfrm>
            <a:off x="2897103" y="3985057"/>
            <a:ext cx="2872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1. R</a:t>
            </a:r>
            <a:r>
              <a:rPr lang="en-US" altLang="zh-CN" dirty="0"/>
              <a:t>aw Image From Camera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8CC61E-3AB1-4884-A44C-156633D21A0E}"/>
              </a:ext>
            </a:extLst>
          </p:cNvPr>
          <p:cNvSpPr txBox="1"/>
          <p:nvPr/>
        </p:nvSpPr>
        <p:spPr>
          <a:xfrm>
            <a:off x="6677879" y="3985057"/>
            <a:ext cx="2872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HSV Color Thresholding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267731-1565-4BCC-952D-7CE36163A0EB}"/>
              </a:ext>
            </a:extLst>
          </p:cNvPr>
          <p:cNvSpPr txBox="1"/>
          <p:nvPr/>
        </p:nvSpPr>
        <p:spPr>
          <a:xfrm>
            <a:off x="2912516" y="6275897"/>
            <a:ext cx="2872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 Open-Close Iteration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94FEA4F-6FF4-4E7A-B1A5-1ACD394771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103" y="4434455"/>
            <a:ext cx="3289052" cy="185654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D306B81-4927-413F-9FC1-861D7906074C}"/>
              </a:ext>
            </a:extLst>
          </p:cNvPr>
          <p:cNvSpPr txBox="1"/>
          <p:nvPr/>
        </p:nvSpPr>
        <p:spPr>
          <a:xfrm>
            <a:off x="6669057" y="6252521"/>
            <a:ext cx="2872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4. Border Detection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BC65C5-D0E5-4E39-8686-11FF9A0331B2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3105790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Solution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9064FE-AFC0-4517-A99A-C90E9DADCFD3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4467702-30B4-4DF0-A799-9EC89B31253E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E5D1EFB-A867-4CB0-9D52-57E812C4B48A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54C4C602-3CA8-4ADD-B9A1-BA6FE3F44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63" y="2326406"/>
            <a:ext cx="8498410" cy="267297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82C175C-6B68-4879-A58B-A13B6C630817}"/>
              </a:ext>
            </a:extLst>
          </p:cNvPr>
          <p:cNvSpPr txBox="1"/>
          <p:nvPr/>
        </p:nvSpPr>
        <p:spPr>
          <a:xfrm>
            <a:off x="3988676" y="5191405"/>
            <a:ext cx="543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SIFT Detection and Transformation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CB97FD-927E-4BE1-9816-A9E835A72BBE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835978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2" y="1234747"/>
            <a:ext cx="8975037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Challenges: Must be easy to configure new PCB types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Solution: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Develop an application for easily creating or editing config files. Using this application would require no knowledges of programming.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4B562FA-1160-4306-AC8D-A637A38E8C7F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Flexible configs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438115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768488A4-3599-465E-8045-A10424E136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4962" y="2280836"/>
            <a:ext cx="7339837" cy="418953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A635B99-17CA-4103-A3A0-2069AA6389D1}"/>
              </a:ext>
            </a:extLst>
          </p:cNvPr>
          <p:cNvSpPr txBox="1">
            <a:spLocks/>
          </p:cNvSpPr>
          <p:nvPr/>
        </p:nvSpPr>
        <p:spPr>
          <a:xfrm>
            <a:off x="2454962" y="1234747"/>
            <a:ext cx="8975037" cy="1032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Arial" panose="020B0604020202020204" pitchFamily="34" charset="0"/>
              <a:buNone/>
            </a:pPr>
            <a:r>
              <a:rPr lang="en-US" sz="3000" dirty="0"/>
              <a:t>Challenges: Must be easy to configure new PCB types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B340F1-CB31-43FD-A7AF-3232C6F29C6D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Flexible configs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168711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Procedure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7762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Procedure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860FC33-32FA-43DC-AC9D-4E9D4DCDCD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374250"/>
              </p:ext>
            </p:extLst>
          </p:nvPr>
        </p:nvGraphicFramePr>
        <p:xfrm>
          <a:off x="2574235" y="2264100"/>
          <a:ext cx="8935282" cy="41724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63C0A8F-F7DD-426E-B264-E7FCE6F7B421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025446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4691269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Demonstration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CFCBB8-C94A-44C6-BBEE-2BB6A78C5467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Demonstration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105DF66-3AA7-4ECE-B85F-8842F970B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5476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Demonstration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5FD08C-9F1D-4CBA-98CD-4CD2B0B5767A}"/>
              </a:ext>
            </a:extLst>
          </p:cNvPr>
          <p:cNvSpPr txBox="1"/>
          <p:nvPr/>
        </p:nvSpPr>
        <p:spPr>
          <a:xfrm>
            <a:off x="2454963" y="2217077"/>
            <a:ext cx="8189846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 small demo using recorded offline video: Pass case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pic>
        <p:nvPicPr>
          <p:cNvPr id="3" name="screen recording pass">
            <a:hlinkClick r:id="" action="ppaction://media"/>
            <a:extLst>
              <a:ext uri="{FF2B5EF4-FFF2-40B4-BE49-F238E27FC236}">
                <a16:creationId xmlns:a16="http://schemas.microsoft.com/office/drawing/2014/main" id="{C9AC6D50-F07B-4A34-9847-B59D538D0D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4235" y="3065572"/>
            <a:ext cx="6321289" cy="363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452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4691269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Demonstration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CFCBB8-C94A-44C6-BBEE-2BB6A78C5467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Demonstration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105DF66-3AA7-4ECE-B85F-8842F970B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5476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Demonstration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5FD08C-9F1D-4CBA-98CD-4CD2B0B5767A}"/>
              </a:ext>
            </a:extLst>
          </p:cNvPr>
          <p:cNvSpPr txBox="1"/>
          <p:nvPr/>
        </p:nvSpPr>
        <p:spPr>
          <a:xfrm>
            <a:off x="2454963" y="2217077"/>
            <a:ext cx="8189846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 small demo using recorded offline video: Fail case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pic>
        <p:nvPicPr>
          <p:cNvPr id="5" name="screen recording fail">
            <a:hlinkClick r:id="" action="ppaction://media"/>
            <a:extLst>
              <a:ext uri="{FF2B5EF4-FFF2-40B4-BE49-F238E27FC236}">
                <a16:creationId xmlns:a16="http://schemas.microsoft.com/office/drawing/2014/main" id="{DE910390-BA63-47B9-9DFB-DA8F221AF2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4235" y="3065572"/>
            <a:ext cx="6321289" cy="3635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24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4691269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Future Directions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CFCBB8-C94A-44C6-BBEE-2BB6A78C5467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Future Directions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9923C79-B8B9-48B4-A42B-AF19F67BA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5476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Future Directions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51A88D-39DC-4FCF-A8BF-BA496E60098E}"/>
              </a:ext>
            </a:extLst>
          </p:cNvPr>
          <p:cNvSpPr txBox="1"/>
          <p:nvPr/>
        </p:nvSpPr>
        <p:spPr>
          <a:xfrm>
            <a:off x="2454963" y="2217077"/>
            <a:ext cx="8189846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/>
              <a:t>Auto detection of PCB type with AI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/>
              <a:t>Automatically generating checkboxes and threshold with AI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/>
              <a:t>More improvements based on workers’ feedback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7832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</a:t>
            </a:r>
            <a:r>
              <a:rPr lang="en-US" altLang="zh-CN" sz="3600" dirty="0">
                <a:solidFill>
                  <a:schemeClr val="bg1"/>
                </a:solidFill>
              </a:rPr>
              <a:t>verview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BAD29-4541-4EEE-A4C1-364268EE6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2217077"/>
            <a:ext cx="7682950" cy="1711366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dirty="0"/>
              <a:t>Manual I</a:t>
            </a:r>
            <a:r>
              <a:rPr lang="en-US" altLang="zh-CN" dirty="0"/>
              <a:t>nstallation of electronic components. Components are installed into holes on the PCBs, and are soldered onto PCBs immediately after installation.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CBC58F-4457-42A9-8B4F-FEAC1636CDC2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126CFC1-1BF6-4D22-A0BB-1F13B6431208}"/>
              </a:ext>
            </a:extLst>
          </p:cNvPr>
          <p:cNvSpPr txBox="1">
            <a:spLocks/>
          </p:cNvSpPr>
          <p:nvPr/>
        </p:nvSpPr>
        <p:spPr>
          <a:xfrm>
            <a:off x="2454963" y="1234747"/>
            <a:ext cx="7682950" cy="1032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Font typeface="Arial" panose="020B0604020202020204" pitchFamily="34" charset="0"/>
              <a:buNone/>
            </a:pPr>
            <a:r>
              <a:rPr lang="en-US" sz="3000" dirty="0"/>
              <a:t>THT Assembly Station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8E0DE6-50BD-4897-BC7B-503FCC5E5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63" y="4274448"/>
            <a:ext cx="4151243" cy="23350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364F3F-ECEB-478A-861C-AF7CFB1D7C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255" y="4274448"/>
            <a:ext cx="4151243" cy="233507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B23EB71-9732-4800-B584-24E1B8E1414D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8B3507F-AC2F-4245-B673-E6F95C78ED71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2E5EB11-247D-4586-8AC5-F002F8713E96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30344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7991060" cy="1032024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THT Assembly Check using Computer Vision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CFCBB8-C94A-44C6-BBEE-2BB6A78C5467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9923C79-B8B9-48B4-A42B-AF19F67BA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522982"/>
            <a:ext cx="5178290" cy="1856324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4800" dirty="0"/>
              <a:t>T</a:t>
            </a:r>
            <a:r>
              <a:rPr lang="en-US" altLang="zh-CN" sz="4800" dirty="0"/>
              <a:t>hank you!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56500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</a:t>
            </a:r>
            <a:r>
              <a:rPr lang="en-US" altLang="zh-CN" sz="3600" dirty="0">
                <a:solidFill>
                  <a:schemeClr val="bg1"/>
                </a:solidFill>
              </a:rPr>
              <a:t>verview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4A5539-F068-4841-9731-59CA065C57F9}"/>
              </a:ext>
            </a:extLst>
          </p:cNvPr>
          <p:cNvSpPr txBox="1"/>
          <p:nvPr/>
        </p:nvSpPr>
        <p:spPr>
          <a:xfrm>
            <a:off x="2454963" y="2217077"/>
            <a:ext cx="8189846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During manual installation, there is risk of missing components and wrong components.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36C0B29-D2C0-4E35-9AEA-C2DD619D8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THT Assembly Station: Problem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F63C365-CC26-4DAD-8023-7743E929A5AE}"/>
              </a:ext>
            </a:extLst>
          </p:cNvPr>
          <p:cNvSpPr txBox="1">
            <a:spLocks/>
          </p:cNvSpPr>
          <p:nvPr/>
        </p:nvSpPr>
        <p:spPr>
          <a:xfrm>
            <a:off x="2454963" y="2573317"/>
            <a:ext cx="7682950" cy="1711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B20B48E-01C9-4276-8E35-9019635CC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963" y="4274448"/>
            <a:ext cx="4151243" cy="23350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1CF71F2-E277-4F54-836F-39883F3FC4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255" y="4274448"/>
            <a:ext cx="4151243" cy="2335074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CE3E2946-6E33-459F-B8DE-BC1999DF43F0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270F135-CF93-4BF7-9B90-E5E014112391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89B94D4-96BB-426F-9C69-64C723FB76E5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8690678-5088-4551-9EC9-FF4CEFEA9A57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580567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</a:t>
            </a:r>
            <a:r>
              <a:rPr lang="en-US" altLang="zh-CN" sz="3600" dirty="0">
                <a:solidFill>
                  <a:schemeClr val="bg1"/>
                </a:solidFill>
              </a:rPr>
              <a:t>verview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THT Assembly Station: Solution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0AFF1F-D514-46A8-97E1-49D8C9F09C7D}"/>
              </a:ext>
            </a:extLst>
          </p:cNvPr>
          <p:cNvSpPr txBox="1"/>
          <p:nvPr/>
        </p:nvSpPr>
        <p:spPr>
          <a:xfrm>
            <a:off x="2454963" y="2217077"/>
            <a:ext cx="8189846" cy="383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Current solution: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Use Fool-proofing F</a:t>
            </a:r>
            <a:r>
              <a:rPr lang="en-US" altLang="zh-CN" sz="2000" dirty="0"/>
              <a:t>ixture Boards to check if there is any missing components or incorrectly installed components.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b="1" dirty="0"/>
              <a:t>Lack of versatility</a:t>
            </a:r>
            <a:r>
              <a:rPr lang="en-US" sz="2000" dirty="0"/>
              <a:t>: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Every type of PCB needs a fixture board specially designed.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Expensive</a:t>
            </a:r>
            <a:r>
              <a:rPr lang="en-US" sz="2000" dirty="0"/>
              <a:t>: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Fixture boards cost a lot of money.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53AEB1-8BE3-4152-B411-AF8E6A90F594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BFB8C6C-41E1-45E8-8824-7F4BF1564632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1BFF48D-2F9A-4AF7-BD50-017668C68410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B805ABA-5DCA-423B-B445-46E29CEF0DD2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46277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O</a:t>
            </a:r>
            <a:r>
              <a:rPr lang="en-US" altLang="zh-CN" sz="3600" dirty="0">
                <a:solidFill>
                  <a:schemeClr val="bg1"/>
                </a:solidFill>
              </a:rPr>
              <a:t>verview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THT Assembly Station: Solution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383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Our new solution: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Use classical Computer Vision to check installation of components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b="1" dirty="0"/>
              <a:t>Versatility</a:t>
            </a:r>
            <a:r>
              <a:rPr lang="en-US" sz="2000" dirty="0"/>
              <a:t>: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Switch config files instead of special designed fixture boards.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Cheap</a:t>
            </a:r>
            <a:r>
              <a:rPr lang="en-US" sz="2000" dirty="0"/>
              <a:t>: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Camera costs far less than fixture boards, and only one camera is needed per station.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72E6FBD-C4DD-4B4D-8FA4-20C0D94DF4A1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3A4CACC-9CFE-481C-B7EF-CC991D1852F1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4FF9C0-4B62-4503-981D-EF89ED4B43BC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A98921A0-2AAD-40F0-8961-557AAD951770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Challenges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27229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Challenges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1. Bad image capturing environment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2. When to trigger the check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3. Location of PCBs is not fixed 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4. Must be easy to configure new PCB types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2984AB0-E9D7-45E8-8498-57C3C9E2B186}"/>
              </a:ext>
            </a:extLst>
          </p:cNvPr>
          <p:cNvSpPr txBox="1"/>
          <p:nvPr/>
        </p:nvSpPr>
        <p:spPr>
          <a:xfrm>
            <a:off x="0" y="1152283"/>
            <a:ext cx="2186609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3027243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7682950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Challenges: Bad image capturing environment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Solution: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400" dirty="0"/>
              <a:t>Add extra lighting on the station.</a:t>
            </a:r>
          </a:p>
          <a:p>
            <a:pPr marL="457200" indent="-457200">
              <a:lnSpc>
                <a:spcPct val="150000"/>
              </a:lnSpc>
              <a:buFontTx/>
              <a:buAutoNum type="arabicPeriod"/>
            </a:pPr>
            <a:r>
              <a:rPr lang="en-US" sz="2400" dirty="0"/>
              <a:t>Tilt the camera, let the camera capture images with certain angle instead of vertically. This step is to reduce the effect comes from light reflections.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809C4B8-EDB1-4CEA-81FC-28ABBA1715AA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880203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5476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Challenges: When to trigger the check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189846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Need a trigger to tell system to start check, otherwise the system will be always checking PCB during installation procedure and reporting false failure.</a:t>
            </a:r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6470A6E9-7B09-416D-B5AC-2CC3D7AF9320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1996852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412AFE9-1700-41AD-A2FB-A70B91D3AF88}"/>
              </a:ext>
            </a:extLst>
          </p:cNvPr>
          <p:cNvSpPr/>
          <p:nvPr/>
        </p:nvSpPr>
        <p:spPr>
          <a:xfrm>
            <a:off x="0" y="-8295"/>
            <a:ext cx="12192000" cy="103202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749752-EF01-4546-B302-D8F594FEE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-8294"/>
            <a:ext cx="2703443" cy="103202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Challenges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DE28BF-1ACE-4F93-AB95-5E93BF0648FB}"/>
              </a:ext>
            </a:extLst>
          </p:cNvPr>
          <p:cNvSpPr/>
          <p:nvPr/>
        </p:nvSpPr>
        <p:spPr>
          <a:xfrm>
            <a:off x="0" y="1023730"/>
            <a:ext cx="2186609" cy="5834270"/>
          </a:xfrm>
          <a:prstGeom prst="rect">
            <a:avLst/>
          </a:prstGeom>
          <a:solidFill>
            <a:srgbClr val="0099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80A302-B51F-42E9-8134-C7AFE06E4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4963" y="1234747"/>
            <a:ext cx="8547654" cy="1032025"/>
          </a:xfrm>
        </p:spPr>
        <p:txBody>
          <a:bodyPr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3000" dirty="0"/>
              <a:t>Solution: Gesture trigger using Mediapipe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8ED0075-80B9-4F8A-8B98-1C66461EF4FD}"/>
              </a:ext>
            </a:extLst>
          </p:cNvPr>
          <p:cNvSpPr txBox="1"/>
          <p:nvPr/>
        </p:nvSpPr>
        <p:spPr>
          <a:xfrm>
            <a:off x="2454963" y="2217077"/>
            <a:ext cx="8418446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Mediapipe: Google open source AI library for human detections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E230565-7111-4178-9164-4CDA2E26A30F}"/>
              </a:ext>
            </a:extLst>
          </p:cNvPr>
          <p:cNvGrpSpPr/>
          <p:nvPr/>
        </p:nvGrpSpPr>
        <p:grpSpPr>
          <a:xfrm>
            <a:off x="11430000" y="6172200"/>
            <a:ext cx="571501" cy="528619"/>
            <a:chOff x="11439939" y="6182139"/>
            <a:chExt cx="571501" cy="52861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5CA2BDB-0C4A-4BC4-BCC7-C97564BD1217}"/>
                </a:ext>
              </a:extLst>
            </p:cNvPr>
            <p:cNvSpPr/>
            <p:nvPr/>
          </p:nvSpPr>
          <p:spPr>
            <a:xfrm>
              <a:off x="11827565" y="6182139"/>
              <a:ext cx="183875" cy="528619"/>
            </a:xfrm>
            <a:prstGeom prst="rect">
              <a:avLst/>
            </a:prstGeom>
            <a:solidFill>
              <a:srgbClr val="009999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E0519B4-50D5-4F52-966D-706F712B2582}"/>
                </a:ext>
              </a:extLst>
            </p:cNvPr>
            <p:cNvSpPr/>
            <p:nvPr/>
          </p:nvSpPr>
          <p:spPr>
            <a:xfrm flipV="1">
              <a:off x="11439939" y="6500190"/>
              <a:ext cx="571500" cy="210567"/>
            </a:xfrm>
            <a:prstGeom prst="rect">
              <a:avLst/>
            </a:prstGeom>
            <a:solidFill>
              <a:srgbClr val="00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E87A8CD-7401-48A3-9B43-06664DF74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963" y="3042389"/>
            <a:ext cx="3110641" cy="30976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7EA15F-1BBF-4FAC-ABCC-78DC90BA7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743" y="3042389"/>
            <a:ext cx="3117122" cy="30976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0D170F2-1866-4EBC-98A3-40BB85933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004" y="3042389"/>
            <a:ext cx="3110641" cy="325902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DDBAD2E-A2BB-4C6F-8A3E-53770E877994}"/>
              </a:ext>
            </a:extLst>
          </p:cNvPr>
          <p:cNvSpPr txBox="1"/>
          <p:nvPr/>
        </p:nvSpPr>
        <p:spPr>
          <a:xfrm>
            <a:off x="0" y="1152283"/>
            <a:ext cx="2186609" cy="3419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Overview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b="1" dirty="0"/>
              <a:t>Challenges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Bad environment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accent2"/>
                </a:solidFill>
              </a:rPr>
              <a:t>Triggering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 fixed location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Flexible configs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Procedure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Demonstration</a:t>
            </a:r>
            <a:endParaRPr lang="en-US" sz="18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019023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690</Words>
  <Application>Microsoft Office PowerPoint</Application>
  <PresentationFormat>宽屏</PresentationFormat>
  <Paragraphs>232</Paragraphs>
  <Slides>20</Slides>
  <Notes>8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Wingdings</vt:lpstr>
      <vt:lpstr>Office Theme</vt:lpstr>
      <vt:lpstr>THT Assembly Check using Computer Vision</vt:lpstr>
      <vt:lpstr>Overview</vt:lpstr>
      <vt:lpstr>Overview</vt:lpstr>
      <vt:lpstr>Overview</vt:lpstr>
      <vt:lpstr>Overview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Challenges</vt:lpstr>
      <vt:lpstr>Procedure</vt:lpstr>
      <vt:lpstr>Demonstration</vt:lpstr>
      <vt:lpstr>Demonstration</vt:lpstr>
      <vt:lpstr>Future Directions</vt:lpstr>
      <vt:lpstr>THT Assembly Check using Computer Vision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 Yi (EXT) (DI FA MF SEWC PU ENG2)</dc:creator>
  <cp:lastModifiedBy>钟 诚礼</cp:lastModifiedBy>
  <cp:revision>61</cp:revision>
  <dcterms:created xsi:type="dcterms:W3CDTF">2021-04-22T01:03:29Z</dcterms:created>
  <dcterms:modified xsi:type="dcterms:W3CDTF">2022-04-12T06:14:05Z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59b6cd5-d141-4a33-8bf1-0ca04484304f_Enabled">
    <vt:lpwstr>true</vt:lpwstr>
  </property>
  <property fmtid="{D5CDD505-2E9C-101B-9397-08002B2CF9AE}" pid="3" name="MSIP_Label_a59b6cd5-d141-4a33-8bf1-0ca04484304f_SetDate">
    <vt:lpwstr>2021-05-12T05:56:28Z</vt:lpwstr>
  </property>
  <property fmtid="{D5CDD505-2E9C-101B-9397-08002B2CF9AE}" pid="4" name="MSIP_Label_a59b6cd5-d141-4a33-8bf1-0ca04484304f_Method">
    <vt:lpwstr>Privileged</vt:lpwstr>
  </property>
  <property fmtid="{D5CDD505-2E9C-101B-9397-08002B2CF9AE}" pid="5" name="MSIP_Label_a59b6cd5-d141-4a33-8bf1-0ca04484304f_Name">
    <vt:lpwstr>restricted-default</vt:lpwstr>
  </property>
  <property fmtid="{D5CDD505-2E9C-101B-9397-08002B2CF9AE}" pid="6" name="MSIP_Label_a59b6cd5-d141-4a33-8bf1-0ca04484304f_SiteId">
    <vt:lpwstr>38ae3bcd-9579-4fd4-adda-b42e1495d55a</vt:lpwstr>
  </property>
  <property fmtid="{D5CDD505-2E9C-101B-9397-08002B2CF9AE}" pid="7" name="MSIP_Label_a59b6cd5-d141-4a33-8bf1-0ca04484304f_ActionId">
    <vt:lpwstr>c5687ef5-9707-4bb1-b649-3a0948ef1fba</vt:lpwstr>
  </property>
  <property fmtid="{D5CDD505-2E9C-101B-9397-08002B2CF9AE}" pid="8" name="MSIP_Label_a59b6cd5-d141-4a33-8bf1-0ca04484304f_ContentBits">
    <vt:lpwstr>0</vt:lpwstr>
  </property>
  <property fmtid="{D5CDD505-2E9C-101B-9397-08002B2CF9AE}" pid="9" name="Document_Confidentiality">
    <vt:lpwstr>Restricted</vt:lpwstr>
  </property>
</Properties>
</file>

<file path=docProps/thumbnail.jpeg>
</file>